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65" r:id="rId4"/>
    <p:sldId id="266" r:id="rId5"/>
    <p:sldId id="258"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69505" autoAdjust="0"/>
  </p:normalViewPr>
  <p:slideViewPr>
    <p:cSldViewPr snapToGrid="0">
      <p:cViewPr varScale="1">
        <p:scale>
          <a:sx n="50" d="100"/>
          <a:sy n="50" d="100"/>
        </p:scale>
        <p:origin x="-146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AAB81B-E2C1-4562-8641-E78A37FF7CD5}" type="datetimeFigureOut">
              <a:rPr lang="en-GB" smtClean="0"/>
              <a:t>24/03/2014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01FD54-D657-4787-8649-BEE73C381483}" type="slidenum">
              <a:rPr lang="en-GB" smtClean="0"/>
              <a:t>‹#›</a:t>
            </a:fld>
            <a:endParaRPr lang="en-GB"/>
          </a:p>
        </p:txBody>
      </p:sp>
    </p:spTree>
    <p:extLst>
      <p:ext uri="{BB962C8B-B14F-4D97-AF65-F5344CB8AC3E}">
        <p14:creationId xmlns:p14="http://schemas.microsoft.com/office/powerpoint/2010/main" val="3800987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smtClean="0"/>
          </a:p>
        </p:txBody>
      </p:sp>
      <p:sp>
        <p:nvSpPr>
          <p:cNvPr id="4" name="Slide Number Placeholder 3"/>
          <p:cNvSpPr>
            <a:spLocks noGrp="1"/>
          </p:cNvSpPr>
          <p:nvPr>
            <p:ph type="sldNum" sz="quarter" idx="10"/>
          </p:nvPr>
        </p:nvSpPr>
        <p:spPr/>
        <p:txBody>
          <a:bodyPr/>
          <a:lstStyle/>
          <a:p>
            <a:fld id="{2101FD54-D657-4787-8649-BEE73C381483}" type="slidenum">
              <a:rPr lang="en-GB" smtClean="0"/>
              <a:t>3</a:t>
            </a:fld>
            <a:endParaRPr lang="en-GB"/>
          </a:p>
        </p:txBody>
      </p:sp>
    </p:spTree>
    <p:extLst>
      <p:ext uri="{BB962C8B-B14F-4D97-AF65-F5344CB8AC3E}">
        <p14:creationId xmlns:p14="http://schemas.microsoft.com/office/powerpoint/2010/main" val="200779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p:txBody>
      </p:sp>
      <p:sp>
        <p:nvSpPr>
          <p:cNvPr id="4" name="Slide Number Placeholder 3"/>
          <p:cNvSpPr>
            <a:spLocks noGrp="1"/>
          </p:cNvSpPr>
          <p:nvPr>
            <p:ph type="sldNum" sz="quarter" idx="10"/>
          </p:nvPr>
        </p:nvSpPr>
        <p:spPr/>
        <p:txBody>
          <a:bodyPr/>
          <a:lstStyle/>
          <a:p>
            <a:fld id="{2101FD54-D657-4787-8649-BEE73C381483}" type="slidenum">
              <a:rPr lang="en-GB" smtClean="0"/>
              <a:t>4</a:t>
            </a:fld>
            <a:endParaRPr lang="en-GB"/>
          </a:p>
        </p:txBody>
      </p:sp>
    </p:spTree>
    <p:extLst>
      <p:ext uri="{BB962C8B-B14F-4D97-AF65-F5344CB8AC3E}">
        <p14:creationId xmlns:p14="http://schemas.microsoft.com/office/powerpoint/2010/main" val="3838784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01FD54-D657-4787-8649-BEE73C381483}" type="slidenum">
              <a:rPr lang="en-GB" smtClean="0"/>
              <a:t>5</a:t>
            </a:fld>
            <a:endParaRPr lang="en-GB"/>
          </a:p>
        </p:txBody>
      </p:sp>
    </p:spTree>
    <p:extLst>
      <p:ext uri="{BB962C8B-B14F-4D97-AF65-F5344CB8AC3E}">
        <p14:creationId xmlns:p14="http://schemas.microsoft.com/office/powerpoint/2010/main" val="3812909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2101FD54-D657-4787-8649-BEE73C381483}" type="slidenum">
              <a:rPr lang="en-GB" smtClean="0"/>
              <a:t>6</a:t>
            </a:fld>
            <a:endParaRPr lang="en-GB"/>
          </a:p>
        </p:txBody>
      </p:sp>
    </p:spTree>
    <p:extLst>
      <p:ext uri="{BB962C8B-B14F-4D97-AF65-F5344CB8AC3E}">
        <p14:creationId xmlns:p14="http://schemas.microsoft.com/office/powerpoint/2010/main" val="2744436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01FD54-D657-4787-8649-BEE73C381483}" type="slidenum">
              <a:rPr lang="en-GB" smtClean="0"/>
              <a:t>7</a:t>
            </a:fld>
            <a:endParaRPr lang="en-GB"/>
          </a:p>
        </p:txBody>
      </p:sp>
    </p:spTree>
    <p:extLst>
      <p:ext uri="{BB962C8B-B14F-4D97-AF65-F5344CB8AC3E}">
        <p14:creationId xmlns:p14="http://schemas.microsoft.com/office/powerpoint/2010/main" val="1549671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Membership</a:t>
            </a:r>
            <a:r>
              <a:rPr lang="en-GB" baseline="0" dirty="0" smtClean="0"/>
              <a:t> to Ashton Park SSP- competition at a local level, training opportunities, loan resources and equipment</a:t>
            </a:r>
          </a:p>
          <a:p>
            <a:endParaRPr lang="en-GB" baseline="0" dirty="0" smtClean="0"/>
          </a:p>
          <a:p>
            <a:r>
              <a:rPr lang="en-GB" baseline="0" dirty="0" smtClean="0"/>
              <a:t>Membership to PHAB- Primary Heads Association Bristol- competition at level 2-city wide network  has links to YST and to </a:t>
            </a:r>
            <a:r>
              <a:rPr lang="en-GB" baseline="0" dirty="0" err="1" smtClean="0"/>
              <a:t>Wesport</a:t>
            </a:r>
            <a:endParaRPr lang="en-GB" baseline="0" dirty="0" smtClean="0"/>
          </a:p>
          <a:p>
            <a:endParaRPr lang="en-GB" baseline="0" dirty="0" smtClean="0"/>
          </a:p>
          <a:p>
            <a:r>
              <a:rPr lang="en-GB" baseline="0" dirty="0" smtClean="0"/>
              <a:t>Allocation of Claire </a:t>
            </a:r>
            <a:r>
              <a:rPr lang="en-GB" baseline="0" dirty="0" err="1" smtClean="0"/>
              <a:t>Brimble</a:t>
            </a:r>
            <a:r>
              <a:rPr lang="en-GB" baseline="0" dirty="0" smtClean="0"/>
              <a:t> to support in school with CPD/organise competitions/festivals. Use of young leaders YR 10 for our clubs and festivals</a:t>
            </a:r>
          </a:p>
          <a:p>
            <a:endParaRPr lang="en-GB" baseline="0" dirty="0" smtClean="0"/>
          </a:p>
          <a:p>
            <a:r>
              <a:rPr lang="en-GB" baseline="0" dirty="0" smtClean="0"/>
              <a:t>CPD opportunities through course/partnership days/ supply cover for staff to attend competitions</a:t>
            </a:r>
          </a:p>
          <a:p>
            <a:r>
              <a:rPr lang="en-GB" baseline="0" dirty="0" smtClean="0"/>
              <a:t>To inspire children and to participate in new sports </a:t>
            </a:r>
          </a:p>
        </p:txBody>
      </p:sp>
      <p:sp>
        <p:nvSpPr>
          <p:cNvPr id="4" name="Slide Number Placeholder 3"/>
          <p:cNvSpPr>
            <a:spLocks noGrp="1"/>
          </p:cNvSpPr>
          <p:nvPr>
            <p:ph type="sldNum" sz="quarter" idx="10"/>
          </p:nvPr>
        </p:nvSpPr>
        <p:spPr/>
        <p:txBody>
          <a:bodyPr/>
          <a:lstStyle/>
          <a:p>
            <a:fld id="{2101FD54-D657-4787-8649-BEE73C381483}" type="slidenum">
              <a:rPr lang="en-GB" smtClean="0"/>
              <a:t>8</a:t>
            </a:fld>
            <a:endParaRPr lang="en-GB"/>
          </a:p>
        </p:txBody>
      </p:sp>
    </p:spTree>
    <p:extLst>
      <p:ext uri="{BB962C8B-B14F-4D97-AF65-F5344CB8AC3E}">
        <p14:creationId xmlns:p14="http://schemas.microsoft.com/office/powerpoint/2010/main" val="1394981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Professional Development</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MEMBERSHIP-Partnership</a:t>
            </a:r>
            <a:r>
              <a:rPr lang="en-GB" baseline="0" dirty="0" smtClean="0"/>
              <a:t> days,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First FUNS,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Whole staff training Basketball,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NQT training with CB, CB training year 2 teachers in prep for dance festival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Supply cover to attend sport specific course- tennis 3 staff members-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smtClean="0"/>
              <a:t>Gymnastics </a:t>
            </a:r>
            <a:r>
              <a:rPr lang="en-GB" baseline="0" dirty="0" smtClean="0"/>
              <a:t>CPD at BD with CB for Year 3 teachers</a:t>
            </a:r>
            <a:endParaRPr lang="en-GB" dirty="0" smtClean="0"/>
          </a:p>
          <a:p>
            <a:endParaRPr lang="en-GB" b="1" dirty="0" smtClean="0"/>
          </a:p>
          <a:p>
            <a:r>
              <a:rPr lang="en-GB" b="1" dirty="0" smtClean="0"/>
              <a:t>Competitions</a:t>
            </a:r>
            <a:r>
              <a:rPr lang="en-GB" baseline="0" dirty="0" smtClean="0"/>
              <a:t> </a:t>
            </a:r>
          </a:p>
          <a:p>
            <a:r>
              <a:rPr lang="en-GB" dirty="0" smtClean="0"/>
              <a:t>MEMBERSHIP-</a:t>
            </a:r>
            <a:r>
              <a:rPr lang="en-GB" baseline="0" dirty="0" smtClean="0"/>
              <a:t> </a:t>
            </a:r>
            <a:r>
              <a:rPr lang="en-GB" dirty="0" smtClean="0"/>
              <a:t>9 Ashton Park</a:t>
            </a:r>
            <a:r>
              <a:rPr lang="en-GB" baseline="0" dirty="0" smtClean="0"/>
              <a:t> and PHAB events </a:t>
            </a:r>
            <a:r>
              <a:rPr lang="en-GB" dirty="0" smtClean="0"/>
              <a:t>competitions so far this year which has involved over 100</a:t>
            </a:r>
            <a:r>
              <a:rPr lang="en-GB" baseline="0" dirty="0" smtClean="0"/>
              <a:t> children </a:t>
            </a:r>
            <a:endParaRPr lang="en-GB" dirty="0" smtClean="0"/>
          </a:p>
          <a:p>
            <a:r>
              <a:rPr lang="en-GB" dirty="0" smtClean="0"/>
              <a:t>Knock</a:t>
            </a:r>
            <a:r>
              <a:rPr lang="en-GB" baseline="0" dirty="0" smtClean="0"/>
              <a:t> on effect through selection so o</a:t>
            </a:r>
            <a:r>
              <a:rPr lang="en-GB" dirty="0" smtClean="0"/>
              <a:t>ver</a:t>
            </a:r>
            <a:r>
              <a:rPr lang="en-GB" baseline="0" dirty="0" smtClean="0"/>
              <a:t> 50 children have taken part in House Competitions </a:t>
            </a:r>
          </a:p>
          <a:p>
            <a:r>
              <a:rPr lang="en-GB" baseline="0" dirty="0" smtClean="0"/>
              <a:t>60 children have attended festivals</a:t>
            </a:r>
          </a:p>
          <a:p>
            <a:endParaRPr lang="en-GB" baseline="0" dirty="0" smtClean="0"/>
          </a:p>
          <a:p>
            <a:r>
              <a:rPr lang="en-GB" b="1" baseline="0" dirty="0" smtClean="0"/>
              <a:t>Clubs- Release time</a:t>
            </a:r>
          </a:p>
          <a:p>
            <a:r>
              <a:rPr lang="en-GB" b="0" baseline="0" dirty="0" smtClean="0"/>
              <a:t>Support from young leaders at Bedminster Down </a:t>
            </a:r>
          </a:p>
          <a:p>
            <a:endParaRPr lang="en-GB" b="1" baseline="0" dirty="0" smtClean="0"/>
          </a:p>
          <a:p>
            <a:r>
              <a:rPr lang="en-GB" b="1" baseline="0" dirty="0" smtClean="0"/>
              <a:t>Resources</a:t>
            </a:r>
          </a:p>
          <a:p>
            <a:r>
              <a:rPr lang="en-GB" b="0" baseline="0" dirty="0" smtClean="0"/>
              <a:t>Bought and borrowed form partnership kit to support the teaching of PE</a:t>
            </a:r>
          </a:p>
        </p:txBody>
      </p:sp>
      <p:sp>
        <p:nvSpPr>
          <p:cNvPr id="4" name="Slide Number Placeholder 3"/>
          <p:cNvSpPr>
            <a:spLocks noGrp="1"/>
          </p:cNvSpPr>
          <p:nvPr>
            <p:ph type="sldNum" sz="quarter" idx="10"/>
          </p:nvPr>
        </p:nvSpPr>
        <p:spPr/>
        <p:txBody>
          <a:bodyPr/>
          <a:lstStyle/>
          <a:p>
            <a:fld id="{2101FD54-D657-4787-8649-BEE73C381483}" type="slidenum">
              <a:rPr lang="en-GB" smtClean="0"/>
              <a:t>9</a:t>
            </a:fld>
            <a:endParaRPr lang="en-GB"/>
          </a:p>
        </p:txBody>
      </p:sp>
    </p:spTree>
    <p:extLst>
      <p:ext uri="{BB962C8B-B14F-4D97-AF65-F5344CB8AC3E}">
        <p14:creationId xmlns:p14="http://schemas.microsoft.com/office/powerpoint/2010/main" val="1261701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Ofsted </a:t>
            </a:r>
          </a:p>
          <a:p>
            <a:r>
              <a:rPr lang="en-GB" b="0" dirty="0" smtClean="0"/>
              <a:t>Monitor</a:t>
            </a:r>
            <a:r>
              <a:rPr lang="en-GB" b="0" baseline="0" dirty="0" smtClean="0"/>
              <a:t> how effectively it is being used through discussions with SLT, lesson observations of curricular lessons and extra curricular activities, talking with governors and pupils </a:t>
            </a:r>
            <a:endParaRPr lang="en-GB" b="0" dirty="0" smtClean="0"/>
          </a:p>
          <a:p>
            <a:endParaRPr lang="en-GB" b="0" dirty="0" smtClean="0"/>
          </a:p>
          <a:p>
            <a:r>
              <a:rPr lang="en-GB" b="1" dirty="0" smtClean="0"/>
              <a:t>Website</a:t>
            </a:r>
          </a:p>
          <a:p>
            <a:r>
              <a:rPr lang="en-GB" b="0" dirty="0" smtClean="0"/>
              <a:t>By</a:t>
            </a:r>
            <a:r>
              <a:rPr lang="en-GB" b="0" baseline="0" dirty="0" smtClean="0"/>
              <a:t> April 2014 the school must publish on their website how they are going to spend the money. This must include how much/how its been spent and the impact the school has seen on pupils PE and sport participation and attainment, to help ensure that all pupils develop healthy lifestyles HEALTHY ME CLUB/DRAMA </a:t>
            </a:r>
            <a:endParaRPr lang="en-GB" b="0" dirty="0" smtClean="0"/>
          </a:p>
          <a:p>
            <a:endParaRPr lang="en-GB" b="0" dirty="0" smtClean="0"/>
          </a:p>
          <a:p>
            <a:endParaRPr lang="en-GB" dirty="0"/>
          </a:p>
        </p:txBody>
      </p:sp>
      <p:sp>
        <p:nvSpPr>
          <p:cNvPr id="4" name="Slide Number Placeholder 3"/>
          <p:cNvSpPr>
            <a:spLocks noGrp="1"/>
          </p:cNvSpPr>
          <p:nvPr>
            <p:ph type="sldNum" sz="quarter" idx="10"/>
          </p:nvPr>
        </p:nvSpPr>
        <p:spPr/>
        <p:txBody>
          <a:bodyPr/>
          <a:lstStyle/>
          <a:p>
            <a:fld id="{2101FD54-D657-4787-8649-BEE73C381483}" type="slidenum">
              <a:rPr lang="en-GB" smtClean="0"/>
              <a:t>10</a:t>
            </a:fld>
            <a:endParaRPr lang="en-GB"/>
          </a:p>
        </p:txBody>
      </p:sp>
    </p:spTree>
    <p:extLst>
      <p:ext uri="{BB962C8B-B14F-4D97-AF65-F5344CB8AC3E}">
        <p14:creationId xmlns:p14="http://schemas.microsoft.com/office/powerpoint/2010/main" val="2040737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01FD54-D657-4787-8649-BEE73C381483}" type="slidenum">
              <a:rPr lang="en-GB" smtClean="0"/>
              <a:t>11</a:t>
            </a:fld>
            <a:endParaRPr lang="en-GB"/>
          </a:p>
        </p:txBody>
      </p:sp>
    </p:spTree>
    <p:extLst>
      <p:ext uri="{BB962C8B-B14F-4D97-AF65-F5344CB8AC3E}">
        <p14:creationId xmlns:p14="http://schemas.microsoft.com/office/powerpoint/2010/main" val="4274385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3/24/2014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3/24/2014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3/24/2014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3/24/2014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3/24/2014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3/24/2014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3/24/2014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3/24/2014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3/24/2014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3/24/2014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3/24/2014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3/24/2014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transition spd="slow">
    <p:push dir="u"/>
  </p:transition>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Physical Education </a:t>
            </a:r>
            <a:endParaRPr lang="en-GB" dirty="0"/>
          </a:p>
        </p:txBody>
      </p:sp>
      <p:sp>
        <p:nvSpPr>
          <p:cNvPr id="3" name="Subtitle 2"/>
          <p:cNvSpPr>
            <a:spLocks noGrp="1"/>
          </p:cNvSpPr>
          <p:nvPr>
            <p:ph type="subTitle" idx="1"/>
          </p:nvPr>
        </p:nvSpPr>
        <p:spPr/>
        <p:txBody>
          <a:bodyPr/>
          <a:lstStyle/>
          <a:p>
            <a:r>
              <a:rPr lang="en-GB" dirty="0" smtClean="0"/>
              <a:t>New national curriculum Frame work and Sport Premium Funding </a:t>
            </a:r>
            <a:endParaRPr lang="en-GB" dirty="0"/>
          </a:p>
        </p:txBody>
      </p:sp>
    </p:spTree>
    <p:extLst>
      <p:ext uri="{BB962C8B-B14F-4D97-AF65-F5344CB8AC3E}">
        <p14:creationId xmlns:p14="http://schemas.microsoft.com/office/powerpoint/2010/main" val="308686029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Accountability </a:t>
            </a:r>
            <a:endParaRPr lang="en-GB" dirty="0"/>
          </a:p>
        </p:txBody>
      </p:sp>
      <p:sp>
        <p:nvSpPr>
          <p:cNvPr id="3" name="Content Placeholder 2"/>
          <p:cNvSpPr>
            <a:spLocks noGrp="1"/>
          </p:cNvSpPr>
          <p:nvPr>
            <p:ph idx="1"/>
          </p:nvPr>
        </p:nvSpPr>
        <p:spPr>
          <a:xfrm>
            <a:off x="1090708" y="2686627"/>
            <a:ext cx="8825659" cy="3416300"/>
          </a:xfrm>
        </p:spPr>
        <p:txBody>
          <a:bodyPr/>
          <a:lstStyle/>
          <a:p>
            <a:r>
              <a:rPr lang="en-GB" dirty="0" smtClean="0"/>
              <a:t>Ofsted </a:t>
            </a:r>
          </a:p>
          <a:p>
            <a:pPr marL="0" indent="0">
              <a:buNone/>
            </a:pPr>
            <a:r>
              <a:rPr lang="en-GB" i="1" dirty="0" smtClean="0">
                <a:solidFill>
                  <a:srgbClr val="0070C0"/>
                </a:solidFill>
              </a:rPr>
              <a:t>Funding should improve the quality and breath of school provision, including increasing participation in PE and sport so that pupil develop healthy lifestyles - Ofsted September 2013</a:t>
            </a:r>
          </a:p>
          <a:p>
            <a:r>
              <a:rPr lang="en-GB" dirty="0" smtClean="0"/>
              <a:t>Website</a:t>
            </a:r>
            <a:endParaRPr lang="en-GB" dirty="0"/>
          </a:p>
        </p:txBody>
      </p:sp>
    </p:spTree>
    <p:extLst>
      <p:ext uri="{BB962C8B-B14F-4D97-AF65-F5344CB8AC3E}">
        <p14:creationId xmlns:p14="http://schemas.microsoft.com/office/powerpoint/2010/main" val="325024226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planning and next steps </a:t>
            </a:r>
            <a:endParaRPr lang="en-GB" dirty="0"/>
          </a:p>
        </p:txBody>
      </p:sp>
      <p:sp>
        <p:nvSpPr>
          <p:cNvPr id="3" name="Content Placeholder 2"/>
          <p:cNvSpPr>
            <a:spLocks noGrp="1"/>
          </p:cNvSpPr>
          <p:nvPr>
            <p:ph idx="1"/>
          </p:nvPr>
        </p:nvSpPr>
        <p:spPr>
          <a:xfrm>
            <a:off x="1154954" y="2603499"/>
            <a:ext cx="8825659" cy="3631045"/>
          </a:xfrm>
        </p:spPr>
        <p:txBody>
          <a:bodyPr>
            <a:normAutofit fontScale="77500" lnSpcReduction="20000"/>
          </a:bodyPr>
          <a:lstStyle/>
          <a:p>
            <a:pPr marL="0" indent="0">
              <a:buNone/>
            </a:pPr>
            <a:r>
              <a:rPr lang="en-GB" b="1" dirty="0" smtClean="0"/>
              <a:t>Teaching and learning </a:t>
            </a:r>
          </a:p>
          <a:p>
            <a:r>
              <a:rPr lang="en-GB" dirty="0" smtClean="0"/>
              <a:t>Adapt the way we teach PE to ensure pupils are always active</a:t>
            </a:r>
          </a:p>
          <a:p>
            <a:r>
              <a:rPr lang="en-GB" dirty="0" smtClean="0"/>
              <a:t>Revise the planning to ensure that there is clear progression </a:t>
            </a:r>
          </a:p>
          <a:p>
            <a:r>
              <a:rPr lang="en-GB" dirty="0" smtClean="0"/>
              <a:t>Look at monitoring and assessment of PE</a:t>
            </a:r>
          </a:p>
          <a:p>
            <a:r>
              <a:rPr lang="en-GB" dirty="0" smtClean="0"/>
              <a:t>Ensure sustainability </a:t>
            </a:r>
          </a:p>
          <a:p>
            <a:pPr marL="0" indent="0">
              <a:buNone/>
            </a:pPr>
            <a:r>
              <a:rPr lang="en-GB" b="1" dirty="0" smtClean="0"/>
              <a:t>Sports Premium Funding</a:t>
            </a:r>
          </a:p>
          <a:p>
            <a:r>
              <a:rPr lang="en-GB" dirty="0" smtClean="0"/>
              <a:t>Target groups of children who are less likely to attend club/are the least </a:t>
            </a:r>
            <a:r>
              <a:rPr lang="en-GB" smtClean="0"/>
              <a:t>physically active</a:t>
            </a:r>
            <a:endParaRPr lang="en-GB" dirty="0" smtClean="0"/>
          </a:p>
          <a:p>
            <a:r>
              <a:rPr lang="en-GB" dirty="0" smtClean="0"/>
              <a:t>Increase the amount of clubs available for KS1 pupils</a:t>
            </a:r>
          </a:p>
          <a:p>
            <a:r>
              <a:rPr lang="en-GB" dirty="0" smtClean="0"/>
              <a:t>Assess the membership that we have to SSP/BD/PHAB</a:t>
            </a:r>
          </a:p>
          <a:p>
            <a:endParaRPr lang="en-GB" dirty="0"/>
          </a:p>
          <a:p>
            <a:r>
              <a:rPr lang="en-GB" dirty="0" smtClean="0"/>
              <a:t>Gain a Kite Mark award </a:t>
            </a:r>
          </a:p>
          <a:p>
            <a:r>
              <a:rPr lang="en-GB" dirty="0" smtClean="0"/>
              <a:t>Organise a Youth Games festival </a:t>
            </a:r>
          </a:p>
          <a:p>
            <a:endParaRPr lang="en-GB" dirty="0"/>
          </a:p>
        </p:txBody>
      </p:sp>
    </p:spTree>
    <p:extLst>
      <p:ext uri="{BB962C8B-B14F-4D97-AF65-F5344CB8AC3E}">
        <p14:creationId xmlns:p14="http://schemas.microsoft.com/office/powerpoint/2010/main" val="50824067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to Physical Education</a:t>
            </a:r>
            <a:endParaRPr lang="en-GB" dirty="0"/>
          </a:p>
        </p:txBody>
      </p:sp>
      <p:sp>
        <p:nvSpPr>
          <p:cNvPr id="3" name="Content Placeholder 2"/>
          <p:cNvSpPr>
            <a:spLocks noGrp="1"/>
          </p:cNvSpPr>
          <p:nvPr>
            <p:ph idx="1"/>
          </p:nvPr>
        </p:nvSpPr>
        <p:spPr/>
        <p:txBody>
          <a:bodyPr/>
          <a:lstStyle/>
          <a:p>
            <a:r>
              <a:rPr lang="en-GB" dirty="0" smtClean="0"/>
              <a:t>National Curriculum</a:t>
            </a:r>
          </a:p>
          <a:p>
            <a:r>
              <a:rPr lang="en-GB" dirty="0"/>
              <a:t>Sports Premium Funding </a:t>
            </a:r>
            <a:endParaRPr lang="en-GB" dirty="0" smtClean="0"/>
          </a:p>
          <a:p>
            <a:r>
              <a:rPr lang="en-GB" dirty="0" smtClean="0"/>
              <a:t>Ofsted </a:t>
            </a:r>
            <a:endParaRPr lang="en-GB" dirty="0"/>
          </a:p>
        </p:txBody>
      </p:sp>
    </p:spTree>
    <p:extLst>
      <p:ext uri="{BB962C8B-B14F-4D97-AF65-F5344CB8AC3E}">
        <p14:creationId xmlns:p14="http://schemas.microsoft.com/office/powerpoint/2010/main" val="74855245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to the National curriculum</a:t>
            </a:r>
            <a:endParaRPr lang="en-GB" dirty="0"/>
          </a:p>
        </p:txBody>
      </p:sp>
      <p:sp>
        <p:nvSpPr>
          <p:cNvPr id="3" name="Content Placeholder 2"/>
          <p:cNvSpPr>
            <a:spLocks noGrp="1"/>
          </p:cNvSpPr>
          <p:nvPr>
            <p:ph idx="1"/>
          </p:nvPr>
        </p:nvSpPr>
        <p:spPr/>
        <p:txBody>
          <a:bodyPr/>
          <a:lstStyle/>
          <a:p>
            <a:r>
              <a:rPr lang="en-GB" dirty="0" smtClean="0"/>
              <a:t>Focus on how physically active children are for long periods of time</a:t>
            </a:r>
          </a:p>
          <a:p>
            <a:r>
              <a:rPr lang="en-GB" dirty="0" smtClean="0"/>
              <a:t>Focus on leading active and healthy lives</a:t>
            </a:r>
          </a:p>
          <a:p>
            <a:r>
              <a:rPr lang="en-GB" dirty="0"/>
              <a:t>Focus on competition </a:t>
            </a:r>
            <a:endParaRPr lang="en-GB" dirty="0" smtClean="0"/>
          </a:p>
          <a:p>
            <a:r>
              <a:rPr lang="en-GB" dirty="0"/>
              <a:t>KS1 Focus on Fundamental </a:t>
            </a:r>
            <a:r>
              <a:rPr lang="en-GB" dirty="0" smtClean="0"/>
              <a:t>Skills</a:t>
            </a:r>
          </a:p>
          <a:p>
            <a:r>
              <a:rPr lang="en-GB" dirty="0" smtClean="0"/>
              <a:t>KS2 focus on team skills and collaboration </a:t>
            </a:r>
          </a:p>
          <a:p>
            <a:r>
              <a:rPr lang="en-GB" dirty="0" smtClean="0"/>
              <a:t>Ability to swim 25 metres</a:t>
            </a:r>
          </a:p>
          <a:p>
            <a:r>
              <a:rPr lang="en-GB" dirty="0"/>
              <a:t>Reduction in subject content within document</a:t>
            </a:r>
          </a:p>
          <a:p>
            <a:pPr marL="0" indent="0">
              <a:buNone/>
            </a:pPr>
            <a:r>
              <a:rPr lang="en-GB" dirty="0" smtClean="0"/>
              <a:t> </a:t>
            </a:r>
          </a:p>
          <a:p>
            <a:pPr marL="0" indent="0">
              <a:buNone/>
            </a:pPr>
            <a:endParaRPr lang="en-GB" sz="1100" i="1" dirty="0">
              <a:solidFill>
                <a:srgbClr val="0070C0"/>
              </a:solidFill>
            </a:endParaRPr>
          </a:p>
          <a:p>
            <a:pPr marL="0" indent="0">
              <a:buNone/>
            </a:pPr>
            <a:endParaRPr lang="en-GB" sz="1100" i="1" dirty="0">
              <a:solidFill>
                <a:srgbClr val="0070C0"/>
              </a:solidFill>
            </a:endParaRPr>
          </a:p>
          <a:p>
            <a:endParaRPr lang="en-GB" dirty="0"/>
          </a:p>
        </p:txBody>
      </p:sp>
    </p:spTree>
    <p:extLst>
      <p:ext uri="{BB962C8B-B14F-4D97-AF65-F5344CB8AC3E}">
        <p14:creationId xmlns:p14="http://schemas.microsoft.com/office/powerpoint/2010/main" val="299370057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these changes are being addressed</a:t>
            </a:r>
            <a:endParaRPr lang="en-GB" dirty="0"/>
          </a:p>
        </p:txBody>
      </p:sp>
      <p:sp>
        <p:nvSpPr>
          <p:cNvPr id="3" name="Content Placeholder 2"/>
          <p:cNvSpPr>
            <a:spLocks noGrp="1"/>
          </p:cNvSpPr>
          <p:nvPr>
            <p:ph idx="1"/>
          </p:nvPr>
        </p:nvSpPr>
        <p:spPr>
          <a:xfrm>
            <a:off x="953073" y="2532248"/>
            <a:ext cx="8825659" cy="3416300"/>
          </a:xfrm>
        </p:spPr>
        <p:txBody>
          <a:bodyPr/>
          <a:lstStyle/>
          <a:p>
            <a:r>
              <a:rPr lang="en-GB" dirty="0" smtClean="0"/>
              <a:t>Restructure of PE year time table </a:t>
            </a:r>
          </a:p>
          <a:p>
            <a:r>
              <a:rPr lang="en-GB" dirty="0" smtClean="0"/>
              <a:t>Collaboration and teamwork within games </a:t>
            </a:r>
          </a:p>
          <a:p>
            <a:r>
              <a:rPr lang="en-GB" dirty="0" smtClean="0"/>
              <a:t>Fundamental Skills</a:t>
            </a:r>
          </a:p>
          <a:p>
            <a:r>
              <a:rPr lang="en-GB" dirty="0" smtClean="0"/>
              <a:t>Increasing the number of clubs available to children </a:t>
            </a:r>
          </a:p>
          <a:p>
            <a:r>
              <a:rPr lang="en-GB" dirty="0" smtClean="0"/>
              <a:t>Monitoring the children that attend clubs and have accessed competition </a:t>
            </a:r>
            <a:endParaRPr lang="en-GB" dirty="0"/>
          </a:p>
        </p:txBody>
      </p:sp>
      <p:pic>
        <p:nvPicPr>
          <p:cNvPr id="4" name="Picture 3"/>
          <p:cNvPicPr>
            <a:picLocks noChangeAspect="1"/>
          </p:cNvPicPr>
          <p:nvPr/>
        </p:nvPicPr>
        <p:blipFill>
          <a:blip r:embed="rId3"/>
          <a:stretch>
            <a:fillRect/>
          </a:stretch>
        </p:blipFill>
        <p:spPr>
          <a:xfrm>
            <a:off x="9310254" y="2305260"/>
            <a:ext cx="2314361" cy="1566489"/>
          </a:xfrm>
          <a:prstGeom prst="rect">
            <a:avLst/>
          </a:prstGeom>
        </p:spPr>
      </p:pic>
      <p:pic>
        <p:nvPicPr>
          <p:cNvPr id="7" name="Picture 6"/>
          <p:cNvPicPr>
            <a:picLocks noChangeAspect="1"/>
          </p:cNvPicPr>
          <p:nvPr/>
        </p:nvPicPr>
        <p:blipFill>
          <a:blip r:embed="rId4"/>
          <a:stretch>
            <a:fillRect/>
          </a:stretch>
        </p:blipFill>
        <p:spPr>
          <a:xfrm>
            <a:off x="2217470" y="4496377"/>
            <a:ext cx="7353300" cy="2162175"/>
          </a:xfrm>
          <a:prstGeom prst="rect">
            <a:avLst/>
          </a:prstGeom>
        </p:spPr>
      </p:pic>
    </p:spTree>
    <p:extLst>
      <p:ext uri="{BB962C8B-B14F-4D97-AF65-F5344CB8AC3E}">
        <p14:creationId xmlns:p14="http://schemas.microsoft.com/office/powerpoint/2010/main" val="181414659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Sports Premium Funding </a:t>
            </a:r>
            <a:endParaRPr lang="en-GB" dirty="0"/>
          </a:p>
        </p:txBody>
      </p:sp>
      <p:sp>
        <p:nvSpPr>
          <p:cNvPr id="3" name="Content Placeholder 2"/>
          <p:cNvSpPr>
            <a:spLocks noGrp="1"/>
          </p:cNvSpPr>
          <p:nvPr>
            <p:ph idx="1"/>
          </p:nvPr>
        </p:nvSpPr>
        <p:spPr/>
        <p:txBody>
          <a:bodyPr/>
          <a:lstStyle/>
          <a:p>
            <a:pPr marL="0" indent="0">
              <a:buNone/>
            </a:pPr>
            <a:r>
              <a:rPr lang="en-GB" dirty="0" smtClean="0"/>
              <a:t>Every Primary School have been given funding to</a:t>
            </a:r>
          </a:p>
          <a:p>
            <a:pPr marL="0" indent="0">
              <a:buNone/>
            </a:pPr>
            <a:endParaRPr lang="en-GB" dirty="0" smtClean="0"/>
          </a:p>
          <a:p>
            <a:r>
              <a:rPr lang="en-GB" dirty="0" smtClean="0"/>
              <a:t>Expand school games and run sports competitions or increase pupils participation in school games </a:t>
            </a:r>
          </a:p>
          <a:p>
            <a:r>
              <a:rPr lang="en-GB" dirty="0" smtClean="0"/>
              <a:t>Support the least active children through clubs and the Change For Life programme</a:t>
            </a:r>
          </a:p>
          <a:p>
            <a:r>
              <a:rPr lang="en-GB" dirty="0" smtClean="0"/>
              <a:t>Provide resources for Physical Education and training for staff</a:t>
            </a:r>
          </a:p>
          <a:p>
            <a:endParaRPr lang="en-GB" dirty="0"/>
          </a:p>
        </p:txBody>
      </p:sp>
    </p:spTree>
    <p:extLst>
      <p:ext uri="{BB962C8B-B14F-4D97-AF65-F5344CB8AC3E}">
        <p14:creationId xmlns:p14="http://schemas.microsoft.com/office/powerpoint/2010/main" val="106212872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a:t>
            </a:r>
            <a:r>
              <a:rPr lang="en-GB" dirty="0"/>
              <a:t>n</a:t>
            </a:r>
            <a:r>
              <a:rPr lang="en-GB" dirty="0" smtClean="0"/>
              <a:t> </a:t>
            </a:r>
            <a:r>
              <a:rPr lang="en-GB" dirty="0"/>
              <a:t>Cheddar</a:t>
            </a:r>
            <a:r>
              <a:rPr lang="en-GB" dirty="0" smtClean="0"/>
              <a:t> Grove </a:t>
            </a:r>
            <a:endParaRPr lang="en-GB" dirty="0"/>
          </a:p>
        </p:txBody>
      </p:sp>
      <p:sp>
        <p:nvSpPr>
          <p:cNvPr id="3" name="Content Placeholder 2"/>
          <p:cNvSpPr>
            <a:spLocks noGrp="1"/>
          </p:cNvSpPr>
          <p:nvPr>
            <p:ph idx="1"/>
          </p:nvPr>
        </p:nvSpPr>
        <p:spPr/>
        <p:txBody>
          <a:bodyPr/>
          <a:lstStyle/>
          <a:p>
            <a:r>
              <a:rPr lang="en-GB" dirty="0" smtClean="0"/>
              <a:t>During the academic year of 2013-2014 the school will  receive £9735 to be spent of improving Physical Education. </a:t>
            </a:r>
            <a:endParaRPr lang="en-GB" dirty="0"/>
          </a:p>
        </p:txBody>
      </p:sp>
    </p:spTree>
    <p:extLst>
      <p:ext uri="{BB962C8B-B14F-4D97-AF65-F5344CB8AC3E}">
        <p14:creationId xmlns:p14="http://schemas.microsoft.com/office/powerpoint/2010/main" val="1866084965"/>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 expenditure to date</a:t>
            </a:r>
            <a:endParaRPr lang="en-GB"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37213" y="2633273"/>
            <a:ext cx="8719394" cy="4083213"/>
          </a:xfrm>
        </p:spPr>
      </p:pic>
    </p:spTree>
    <p:extLst>
      <p:ext uri="{BB962C8B-B14F-4D97-AF65-F5344CB8AC3E}">
        <p14:creationId xmlns:p14="http://schemas.microsoft.com/office/powerpoint/2010/main" val="239083679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 expenditure to date</a:t>
            </a:r>
            <a:endParaRPr lang="en-GB" dirty="0"/>
          </a:p>
        </p:txBody>
      </p:sp>
      <p:sp>
        <p:nvSpPr>
          <p:cNvPr id="3" name="Content Placeholder 2"/>
          <p:cNvSpPr>
            <a:spLocks noGrp="1"/>
          </p:cNvSpPr>
          <p:nvPr>
            <p:ph idx="1"/>
          </p:nvPr>
        </p:nvSpPr>
        <p:spPr/>
        <p:txBody>
          <a:bodyPr/>
          <a:lstStyle/>
          <a:p>
            <a:r>
              <a:rPr lang="en-GB" dirty="0" smtClean="0"/>
              <a:t>Membership to Ashton Park SSP- £1750</a:t>
            </a:r>
          </a:p>
          <a:p>
            <a:r>
              <a:rPr lang="en-GB" dirty="0" smtClean="0"/>
              <a:t>Membership to PHAB</a:t>
            </a:r>
          </a:p>
          <a:p>
            <a:r>
              <a:rPr lang="en-GB" dirty="0" smtClean="0"/>
              <a:t>Membership to Bedminster Down sports service</a:t>
            </a:r>
          </a:p>
          <a:p>
            <a:r>
              <a:rPr lang="en-GB" dirty="0" smtClean="0"/>
              <a:t>Training </a:t>
            </a:r>
          </a:p>
          <a:p>
            <a:r>
              <a:rPr lang="en-GB" dirty="0" smtClean="0"/>
              <a:t>Equipment</a:t>
            </a:r>
          </a:p>
          <a:p>
            <a:endParaRPr lang="en-GB" dirty="0" smtClean="0"/>
          </a:p>
          <a:p>
            <a:endParaRPr lang="en-GB" dirty="0"/>
          </a:p>
        </p:txBody>
      </p:sp>
    </p:spTree>
    <p:extLst>
      <p:ext uri="{BB962C8B-B14F-4D97-AF65-F5344CB8AC3E}">
        <p14:creationId xmlns:p14="http://schemas.microsoft.com/office/powerpoint/2010/main" val="173331617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Effects of funding</a:t>
            </a:r>
            <a:endParaRPr lang="en-GB" dirty="0"/>
          </a:p>
        </p:txBody>
      </p:sp>
      <p:sp>
        <p:nvSpPr>
          <p:cNvPr id="3" name="Content Placeholder 2"/>
          <p:cNvSpPr>
            <a:spLocks noGrp="1"/>
          </p:cNvSpPr>
          <p:nvPr>
            <p:ph idx="1"/>
          </p:nvPr>
        </p:nvSpPr>
        <p:spPr/>
        <p:txBody>
          <a:bodyPr/>
          <a:lstStyle/>
          <a:p>
            <a:pPr marL="0" indent="0">
              <a:buNone/>
            </a:pPr>
            <a:endParaRPr lang="en-GB" dirty="0" smtClean="0"/>
          </a:p>
          <a:p>
            <a:r>
              <a:rPr lang="en-GB" dirty="0" smtClean="0"/>
              <a:t>Professional Development opportunities to improve teaching</a:t>
            </a:r>
          </a:p>
          <a:p>
            <a:r>
              <a:rPr lang="en-GB" dirty="0" smtClean="0"/>
              <a:t>Competitions</a:t>
            </a:r>
          </a:p>
          <a:p>
            <a:r>
              <a:rPr lang="en-GB" dirty="0" smtClean="0"/>
              <a:t>Clubs</a:t>
            </a:r>
          </a:p>
          <a:p>
            <a:r>
              <a:rPr lang="en-GB" dirty="0" smtClean="0"/>
              <a:t>Resources</a:t>
            </a:r>
          </a:p>
          <a:p>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149" y="3650673"/>
            <a:ext cx="2752436" cy="2064327"/>
          </a:xfrm>
          <a:prstGeom prst="rect">
            <a:avLst/>
          </a:prstGeom>
        </p:spPr>
      </p:pic>
    </p:spTree>
    <p:extLst>
      <p:ext uri="{BB962C8B-B14F-4D97-AF65-F5344CB8AC3E}">
        <p14:creationId xmlns:p14="http://schemas.microsoft.com/office/powerpoint/2010/main" val="36637418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themeOverride>
</file>

<file path=docProps/app.xml><?xml version="1.0" encoding="utf-8"?>
<Properties xmlns="http://schemas.openxmlformats.org/officeDocument/2006/extended-properties" xmlns:vt="http://schemas.openxmlformats.org/officeDocument/2006/docPropsVTypes">
  <Template/>
  <TotalTime>372</TotalTime>
  <Words>620</Words>
  <Application>Microsoft Office PowerPoint</Application>
  <PresentationFormat>Custom</PresentationFormat>
  <Paragraphs>100</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 Boardroom</vt:lpstr>
      <vt:lpstr>Physical Education </vt:lpstr>
      <vt:lpstr>Changes to Physical Education</vt:lpstr>
      <vt:lpstr>Changes to the National curriculum</vt:lpstr>
      <vt:lpstr>How these changes are being addressed</vt:lpstr>
      <vt:lpstr>Sports Premium Funding </vt:lpstr>
      <vt:lpstr>Impact on Cheddar Grove </vt:lpstr>
      <vt:lpstr>Funding expenditure to date</vt:lpstr>
      <vt:lpstr>Funding expenditure to date</vt:lpstr>
      <vt:lpstr>Effects of funding</vt:lpstr>
      <vt:lpstr>Accountability </vt:lpstr>
      <vt:lpstr>Future planning and next steps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Education</dc:title>
  <dc:creator>tim</dc:creator>
  <cp:lastModifiedBy>Hayward</cp:lastModifiedBy>
  <cp:revision>41</cp:revision>
  <dcterms:created xsi:type="dcterms:W3CDTF">2014-02-28T18:36:59Z</dcterms:created>
  <dcterms:modified xsi:type="dcterms:W3CDTF">2014-03-24T10:33:57Z</dcterms:modified>
</cp:coreProperties>
</file>